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7" r:id="rId3"/>
    <p:sldId id="261" r:id="rId4"/>
    <p:sldId id="258" r:id="rId5"/>
    <p:sldId id="259" r:id="rId6"/>
    <p:sldId id="263" r:id="rId7"/>
    <p:sldId id="264" r:id="rId8"/>
    <p:sldId id="262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71" d="100"/>
          <a:sy n="71" d="100"/>
        </p:scale>
        <p:origin x="618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BEF167-3A52-40F6-8D24-E86D515EC30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B1DE46-7345-4C53-8C5D-FB4F106FB5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92763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09EE58-1F3D-4325-B15D-FB59B1DE08C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DDC4A5-9A68-48ED-88F4-442CBF9ACF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6396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B9BB8B-B407-4AB0-9569-467B1D8AB04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DDA992-D908-40F1-A0B1-EBAE2D331B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89517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BEF167-3A52-40F6-8D24-E86D515EC301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B1DE46-7345-4C53-8C5D-FB4F106FB5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09362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C818C7-3B75-4B62-93E8-0F1789B199B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BC5282-3792-4243-8FD5-0DCF79DEA7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35150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4F5325-94CC-49AF-B6CB-CC1575B965D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0E358B-3277-4F22-B2BB-063AF12350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85156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9DCF03-059B-4E5B-8C64-473DBA85050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111B93-22C3-4AC2-AB79-CF0BF6B72F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50173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543BAC-05C9-4F6C-8577-849F625DF02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5BBB66-D31A-40C7-A91D-212F37CCC3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08053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54768E-3382-47D7-82C1-F0463678D58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D4C5D7-7044-49A8-A2BF-3E8148DAD0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24658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9787BC-069C-4232-A4FD-B44C222DB77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FD53D5-042D-40B3-913A-4B69D77D40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1869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2C5408-835A-4B95-8613-50336FEB0F4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FEA43F-E6A3-41D5-AB25-1BF3C05749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35000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C818C7-3B75-4B62-93E8-0F1789B199B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BC5282-3792-4243-8FD5-0DCF79DEA7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03526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666B3-1731-4F57-8881-6243EEEAC61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240E89-2E05-4429-B6EA-BD7A6525ED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87927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09EE58-1F3D-4325-B15D-FB59B1DE08C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DDC4A5-9A68-48ED-88F4-442CBF9ACF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82747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B9BB8B-B407-4AB0-9569-467B1D8AB04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DDA992-D908-40F1-A0B1-EBAE2D331B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6962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4F5325-94CC-49AF-B6CB-CC1575B965D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0E358B-3277-4F22-B2BB-063AF12350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69305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9DCF03-059B-4E5B-8C64-473DBA85050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111B93-22C3-4AC2-AB79-CF0BF6B72F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4308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543BAC-05C9-4F6C-8577-849F625DF02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5BBB66-D31A-40C7-A91D-212F37CCC3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11410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54768E-3382-47D7-82C1-F0463678D58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D4C5D7-7044-49A8-A2BF-3E8148DAD0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0654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9787BC-069C-4232-A4FD-B44C222DB775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FD53D5-042D-40B3-913A-4B69D77D40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4252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2C5408-835A-4B95-8613-50336FEB0F4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FEA43F-E6A3-41D5-AB25-1BF3C05749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01939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666B3-1731-4F57-8881-6243EEEAC61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240E89-2E05-4429-B6EA-BD7A6525ED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0472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6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558735D-2F26-4B91-9149-2F0FB4BFE8C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8A3B21B-36DA-4D68-A17C-E54975D3A264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9850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6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558735D-2F26-4B91-9149-2F0FB4BFE8C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16.08.2021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8A3B21B-36DA-4D68-A17C-E54975D3A264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0915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3451390" y="3601658"/>
            <a:ext cx="5038187" cy="1147820"/>
          </a:xfrm>
        </p:spPr>
        <p:txBody>
          <a:bodyPr/>
          <a:lstStyle/>
          <a:p>
            <a:r>
              <a:rPr lang="ru-RU" sz="40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Акция</a:t>
            </a:r>
            <a:r>
              <a:rPr lang="ru-RU" sz="4000" dirty="0">
                <a:solidFill>
                  <a:srgbClr val="002060"/>
                </a:solidFill>
                <a:latin typeface="Monotype Corsiva" panose="03010101010201010101" pitchFamily="66" charset="0"/>
              </a:rPr>
              <a:t>  </a:t>
            </a:r>
            <a:r>
              <a:rPr lang="ru-RU" sz="4000" dirty="0">
                <a:solidFill>
                  <a:srgbClr val="FF0000"/>
                </a:solidFill>
                <a:latin typeface="Monotype Corsiva" panose="03010101010201010101" pitchFamily="66" charset="0"/>
              </a:rPr>
              <a:t/>
            </a:r>
            <a:br>
              <a:rPr lang="ru-RU" sz="4000" dirty="0">
                <a:solidFill>
                  <a:srgbClr val="FF0000"/>
                </a:solidFill>
                <a:latin typeface="Monotype Corsiva" panose="03010101010201010101" pitchFamily="66" charset="0"/>
              </a:rPr>
            </a:br>
            <a:r>
              <a:rPr lang="ru-RU" sz="40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«</a:t>
            </a:r>
            <a:r>
              <a:rPr lang="ru-RU" sz="4000" b="1" dirty="0">
                <a:solidFill>
                  <a:srgbClr val="0070C0"/>
                </a:solidFill>
                <a:latin typeface="Monotype Corsiva" panose="03010101010201010101" pitchFamily="66" charset="0"/>
              </a:rPr>
              <a:t>Р</a:t>
            </a:r>
            <a:r>
              <a:rPr lang="ru-RU" sz="4000" b="1" dirty="0">
                <a:solidFill>
                  <a:srgbClr val="FF3399"/>
                </a:solidFill>
                <a:latin typeface="Monotype Corsiva" panose="03010101010201010101" pitchFamily="66" charset="0"/>
              </a:rPr>
              <a:t>а</a:t>
            </a:r>
            <a:r>
              <a:rPr lang="ru-RU" sz="4000" b="1" dirty="0">
                <a:solidFill>
                  <a:srgbClr val="00B050"/>
                </a:solidFill>
                <a:latin typeface="Monotype Corsiva" panose="03010101010201010101" pitchFamily="66" charset="0"/>
              </a:rPr>
              <a:t>з</a:t>
            </a:r>
            <a:r>
              <a:rPr lang="ru-RU" sz="40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н</a:t>
            </a:r>
            <a:r>
              <a:rPr lang="ru-RU" sz="40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о</a:t>
            </a:r>
            <a:r>
              <a:rPr lang="ru-RU" sz="4000" b="1" dirty="0">
                <a:solidFill>
                  <a:srgbClr val="00B0F0"/>
                </a:solidFill>
                <a:latin typeface="Monotype Corsiva" panose="03010101010201010101" pitchFamily="66" charset="0"/>
              </a:rPr>
              <a:t>ц</a:t>
            </a:r>
            <a:r>
              <a:rPr lang="ru-RU" sz="4000" b="1" dirty="0">
                <a:solidFill>
                  <a:srgbClr val="00B050"/>
                </a:solidFill>
                <a:latin typeface="Monotype Corsiva" panose="03010101010201010101" pitchFamily="66" charset="0"/>
              </a:rPr>
              <a:t>в</a:t>
            </a:r>
            <a:r>
              <a:rPr lang="ru-RU" sz="40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е</a:t>
            </a:r>
            <a:r>
              <a:rPr lang="ru-RU" sz="40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т</a:t>
            </a:r>
            <a:r>
              <a:rPr lang="ru-RU" sz="4000" b="1" dirty="0">
                <a:solidFill>
                  <a:srgbClr val="00B050"/>
                </a:solidFill>
                <a:latin typeface="Monotype Corsiva" panose="03010101010201010101" pitchFamily="66" charset="0"/>
              </a:rPr>
              <a:t>н</a:t>
            </a:r>
            <a:r>
              <a:rPr lang="ru-RU" sz="4000" b="1" dirty="0">
                <a:solidFill>
                  <a:srgbClr val="0070C0"/>
                </a:solidFill>
                <a:latin typeface="Monotype Corsiva" panose="03010101010201010101" pitchFamily="66" charset="0"/>
              </a:rPr>
              <a:t>о</a:t>
            </a:r>
            <a:r>
              <a:rPr lang="ru-RU" sz="40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е л</a:t>
            </a:r>
            <a:r>
              <a:rPr lang="ru-RU" sz="4000" b="1" dirty="0">
                <a:solidFill>
                  <a:srgbClr val="0070C0"/>
                </a:solidFill>
                <a:latin typeface="Monotype Corsiva" panose="03010101010201010101" pitchFamily="66" charset="0"/>
              </a:rPr>
              <a:t>е</a:t>
            </a:r>
            <a:r>
              <a:rPr lang="ru-RU" sz="4000" b="1" dirty="0">
                <a:solidFill>
                  <a:srgbClr val="00B050"/>
                </a:solidFill>
                <a:latin typeface="Monotype Corsiva" panose="03010101010201010101" pitchFamily="66" charset="0"/>
              </a:rPr>
              <a:t>т</a:t>
            </a:r>
            <a:r>
              <a:rPr lang="ru-RU" sz="4000" b="1" dirty="0">
                <a:solidFill>
                  <a:srgbClr val="660066"/>
                </a:solidFill>
                <a:latin typeface="Monotype Corsiva" panose="03010101010201010101" pitchFamily="66" charset="0"/>
              </a:rPr>
              <a:t>о</a:t>
            </a:r>
            <a:r>
              <a:rPr lang="ru-RU" sz="40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biLevel thresh="50000"/>
          </a:blip>
          <a:stretch>
            <a:fillRect/>
          </a:stretch>
        </p:blipFill>
        <p:spPr>
          <a:xfrm>
            <a:off x="2942461" y="510989"/>
            <a:ext cx="6307079" cy="166578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646218" y="2421324"/>
            <a:ext cx="68995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latin typeface="Monotype Corsiva" pitchFamily="66" charset="0"/>
                <a:ea typeface="SimSun-ExtB" pitchFamily="49" charset="-122"/>
                <a:cs typeface="Times New Roman" pitchFamily="18" charset="0"/>
              </a:rPr>
              <a:t>Международная программа</a:t>
            </a:r>
          </a:p>
          <a:p>
            <a:pPr algn="ctr"/>
            <a:r>
              <a:rPr lang="ru-RU" sz="3600" b="1" dirty="0">
                <a:solidFill>
                  <a:srgbClr val="C00000"/>
                </a:solidFill>
                <a:latin typeface="Monotype Corsiva" pitchFamily="66" charset="0"/>
                <a:ea typeface="SimSun-ExtB" pitchFamily="49" charset="-122"/>
                <a:cs typeface="Times New Roman" pitchFamily="18" charset="0"/>
              </a:rPr>
              <a:t>«Эко-Школы / Зеленый флаг»</a:t>
            </a:r>
            <a:endParaRPr lang="ru-RU" sz="3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4526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78312" y="425514"/>
            <a:ext cx="4255130" cy="49794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Основной этап</a:t>
            </a:r>
            <a:endParaRPr lang="ru-RU" b="1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6" name="Рисунок 5" descr="BtCom2uGsi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80682" y="1232526"/>
            <a:ext cx="3939635" cy="3993454"/>
          </a:xfrm>
          <a:prstGeom prst="roundRect">
            <a:avLst/>
          </a:prstGeom>
        </p:spPr>
      </p:pic>
      <p:pic>
        <p:nvPicPr>
          <p:cNvPr id="4" name="Рисунок 3" descr="GBagAqJcX8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48862" y="674484"/>
            <a:ext cx="3336632" cy="4448845"/>
          </a:xfrm>
          <a:prstGeom prst="roundRect">
            <a:avLst/>
          </a:prstGeom>
        </p:spPr>
      </p:pic>
      <p:pic>
        <p:nvPicPr>
          <p:cNvPr id="5" name="Рисунок 4" descr="detsad-6348-146625596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6674" y="712806"/>
            <a:ext cx="3295463" cy="437220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937439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669" y="1380704"/>
            <a:ext cx="5126755" cy="384506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510988"/>
            <a:ext cx="5145741" cy="3859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10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294" y="1614720"/>
            <a:ext cx="4838078" cy="3628559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00" y="771013"/>
            <a:ext cx="5105400" cy="382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219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58514" y="175885"/>
            <a:ext cx="8674972" cy="6506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2853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21802" y="266373"/>
            <a:ext cx="8544174" cy="6408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474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6323" y="348504"/>
            <a:ext cx="8557230" cy="6415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7910687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11</Words>
  <Application>Microsoft Office PowerPoint</Application>
  <PresentationFormat>Широкоэкранный</PresentationFormat>
  <Paragraphs>4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7</vt:i4>
      </vt:variant>
    </vt:vector>
  </HeadingPairs>
  <TitlesOfParts>
    <vt:vector size="15" baseType="lpstr">
      <vt:lpstr>SimSun-ExtB</vt:lpstr>
      <vt:lpstr>Arial</vt:lpstr>
      <vt:lpstr>Calibri</vt:lpstr>
      <vt:lpstr>Calibri Light</vt:lpstr>
      <vt:lpstr>Monotype Corsiva</vt:lpstr>
      <vt:lpstr>Times New Roman</vt:lpstr>
      <vt:lpstr>1_Тема Office</vt:lpstr>
      <vt:lpstr>Тема Office</vt:lpstr>
      <vt:lpstr>Акция   «Разноцветное лето»</vt:lpstr>
      <vt:lpstr>Основной этап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Акция   «Разноцветное лето»</dc:title>
  <dc:creator>User</dc:creator>
  <cp:lastModifiedBy>User</cp:lastModifiedBy>
  <cp:revision>4</cp:revision>
  <dcterms:created xsi:type="dcterms:W3CDTF">2021-05-24T08:59:40Z</dcterms:created>
  <dcterms:modified xsi:type="dcterms:W3CDTF">2021-08-16T05:39:18Z</dcterms:modified>
</cp:coreProperties>
</file>